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0" r:id="rId6"/>
    <p:sldId id="791" r:id="rId7"/>
    <p:sldId id="7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166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154AH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January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e-meeting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S2-2301342</a:t>
            </a:r>
            <a:endParaRPr lang="de-DE" sz="2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AH e-meeting, 16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 January,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MPS_WLAN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 smtClean="0"/>
              <a:t>Peraton</a:t>
            </a:r>
            <a:r>
              <a:rPr lang="en-US" altLang="en-US" sz="1800" dirty="0" smtClean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1 Discussion </a:t>
            </a:r>
            <a:r>
              <a:rPr lang="en-US" sz="1400" dirty="0"/>
              <a:t>P</a:t>
            </a:r>
            <a:r>
              <a:rPr lang="en-US" sz="1400" dirty="0" smtClean="0"/>
              <a:t>aper</a:t>
            </a: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 (</a:t>
            </a:r>
            <a:r>
              <a:rPr lang="en-US" altLang="zh-CN" sz="1400" kern="0" dirty="0" err="1" smtClean="0"/>
              <a:t>tbd</a:t>
            </a:r>
            <a:r>
              <a:rPr lang="en-US" altLang="zh-CN" sz="1400" kern="0" dirty="0" smtClean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 smtClean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43347</TotalTime>
  <Words>177</Words>
  <Application>Microsoft Office PowerPoint</Application>
  <PresentationFormat>On-screen Show (4:3)</PresentationFormat>
  <Paragraphs>69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 RCS</cp:lastModifiedBy>
  <cp:revision>1902</cp:revision>
  <dcterms:created xsi:type="dcterms:W3CDTF">2008-08-30T09:32:10Z</dcterms:created>
  <dcterms:modified xsi:type="dcterms:W3CDTF">2023-01-24T13:37:24Z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